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3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/>
        </p:nvSpPr>
        <p:spPr>
          <a:xfrm>
            <a:off x="2743200" y="56485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09717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  <p:pic>
        <p:nvPicPr>
          <p:cNvPr id="2097181" name="Picture 209718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0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46835" y="-241592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Office</Application>
  <PresentationFormat>On-screen Show (4:3)</PresentationFormat>
  <Paragraphs>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BND-AL10</dc:creator>
  <cp:lastModifiedBy>New</cp:lastModifiedBy>
  <cp:revision>1</cp:revision>
  <dcterms:created xsi:type="dcterms:W3CDTF">2015-05-11T11:30:45Z</dcterms:created>
  <dcterms:modified xsi:type="dcterms:W3CDTF">2019-09-24T10:16:16Z</dcterms:modified>
</cp:coreProperties>
</file>